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8" r:id="rId3"/>
    <p:sldId id="274" r:id="rId4"/>
    <p:sldId id="261" r:id="rId5"/>
    <p:sldId id="276" r:id="rId6"/>
    <p:sldId id="281" r:id="rId7"/>
    <p:sldId id="291" r:id="rId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4C756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6" autoAdjust="0"/>
  </p:normalViewPr>
  <p:slideViewPr>
    <p:cSldViewPr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606A6-D132-4202-A140-20E8493530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41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F99BE-52A3-4E84-883D-102C6FE8604C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26564-F6C6-419C-BAC5-AF47DE6B4FEA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6EF79-1F26-4012-9D68-DB1DB20800C9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8C8F1-AA32-455C-8F41-3411C666DFBE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4C1E0-1841-4ED1-B53D-AEF529609535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4C1E0-1841-4ED1-B53D-AEF529609535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4C1E0-1841-4ED1-B53D-AEF529609535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C0EA-F55D-466A-8BD2-7CDEEF5C9D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7801-F2A4-4486-9915-80D55D0BA2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8604-BB69-4C4B-A50A-8E760452D3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C2DA-2666-4A7A-B2A4-1B7C536761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0D7B-5D41-469E-8154-26D17102B7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C503-B314-49AA-B2AC-660BB45C68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1742-D345-4F9E-BF6F-5469B9FBC1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FD000-B1EB-4CB6-A1E2-8E13D4C475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2A1A1-9FDE-443B-B0FA-97C7986B0B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54D9-5961-4B9F-A069-8BA05CFBCF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F90F-6E0D-4A13-97CD-2BA3FF7B46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BDFAA7-A08E-44AE-A243-17AB329CC0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36912"/>
            <a:ext cx="7772400" cy="1143000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Times New Roman" pitchFamily="18" charset="0"/>
              </a:rPr>
              <a:t>5 kérdés 5 érzés</a:t>
            </a:r>
            <a:b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Times New Roman" pitchFamily="18" charset="0"/>
              </a:rPr>
            </a:br>
            <a:endParaRPr lang="hu-HU" sz="24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474" y="548680"/>
            <a:ext cx="7772400" cy="609600"/>
          </a:xfrm>
        </p:spPr>
        <p:txBody>
          <a:bodyPr/>
          <a:lstStyle/>
          <a:p>
            <a:pPr algn="l" eaLnBrk="1" hangingPunct="1"/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Alapötlet</a:t>
            </a:r>
            <a:endParaRPr lang="en-US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37506" y="1052736"/>
            <a:ext cx="7827962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spcAft>
                <a:spcPct val="30000"/>
              </a:spcAft>
              <a:buClr>
                <a:schemeClr val="bg1">
                  <a:lumMod val="75000"/>
                </a:schemeClr>
              </a:buClr>
              <a:buSzPct val="130000"/>
              <a:buFont typeface="Wingdings" pitchFamily="2" charset="2"/>
              <a:buChar char="§"/>
              <a:defRPr/>
            </a:pP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Párkapcsolatok, szerelem, boldogság témákban felteszünk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egy színművésznek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5 kérdést. Az illető kérdésenként 4 lehetséges válaszból adja meg a rá leginkább jellemző választ. Szabadon persze a válaszokat magyarázhatja, kibővítheti. </a:t>
            </a:r>
          </a:p>
          <a:p>
            <a:pPr marL="263525" indent="-263525">
              <a:spcAft>
                <a:spcPct val="30000"/>
              </a:spcAft>
              <a:buClr>
                <a:schemeClr val="bg1">
                  <a:lumMod val="75000"/>
                </a:schemeClr>
              </a:buClr>
              <a:buSzPct val="130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marL="263525" indent="-263525">
              <a:spcAft>
                <a:spcPct val="30000"/>
              </a:spcAft>
              <a:buClr>
                <a:schemeClr val="bg1">
                  <a:lumMod val="75000"/>
                </a:schemeClr>
              </a:buClr>
              <a:buSzPct val="130000"/>
              <a:buFont typeface="Wingdings" pitchFamily="2" charset="2"/>
              <a:buChar char="§"/>
              <a:defRPr/>
            </a:pP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A 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Randivonal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1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hónapon keresztül hirdeti a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híresség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által megadott válaszokat. Körülbelül 30-40 ezer ember találkozik majd a konkrét válaszokkal, és a felületen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megjelenhetnek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aktuális információk is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(jelenlegi darab, amiben játszik, 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stb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…).</a:t>
            </a:r>
          </a:p>
          <a:p>
            <a:pPr marL="263525" indent="-263525">
              <a:spcAft>
                <a:spcPct val="30000"/>
              </a:spcAft>
              <a:buClr>
                <a:schemeClr val="bg1">
                  <a:lumMod val="75000"/>
                </a:schemeClr>
              </a:buClr>
              <a:buSzPct val="130000"/>
              <a:defRPr/>
            </a:pPr>
            <a:endParaRPr lang="hu-HU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marL="263525" indent="-263525">
              <a:spcAft>
                <a:spcPct val="30000"/>
              </a:spcAft>
              <a:buClr>
                <a:schemeClr val="bg1">
                  <a:lumMod val="75000"/>
                </a:schemeClr>
              </a:buClr>
              <a:buSzPct val="130000"/>
              <a:buFont typeface="Wingdings" pitchFamily="2" charset="2"/>
              <a:buChar char="§"/>
              <a:defRPr/>
            </a:pP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A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színművésznek 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feltett kérdéseket ebben az időszakban a 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Randivonal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felhasználók  is megválaszolhatják. A válaszaikat pedig összehasonlíthatják a híresség válaszaival. </a:t>
            </a:r>
          </a:p>
          <a:p>
            <a:pPr marL="263525" indent="-263525">
              <a:spcAft>
                <a:spcPct val="30000"/>
              </a:spcAft>
              <a:buClr>
                <a:schemeClr val="bg1">
                  <a:lumMod val="75000"/>
                </a:schemeClr>
              </a:buClr>
              <a:buSzPct val="130000"/>
              <a:buFont typeface="Wingdings" pitchFamily="2" charset="2"/>
              <a:buChar char="§"/>
              <a:defRPr/>
            </a:pPr>
            <a:endParaRPr lang="hu-HU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marL="263525" indent="-263525">
              <a:spcAft>
                <a:spcPct val="30000"/>
              </a:spcAft>
              <a:buClr>
                <a:schemeClr val="bg1">
                  <a:lumMod val="75000"/>
                </a:schemeClr>
              </a:buClr>
              <a:buSzPct val="130000"/>
              <a:buFont typeface="Wingdings" pitchFamily="2" charset="2"/>
              <a:buChar char="§"/>
              <a:defRPr/>
            </a:pP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A kitöltést követően a 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Randivonal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felhasználók látják, hogy mennyire azonos a véleményük a sztáréval. Sőt, a válaszok alapján kereshetnek a 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Randivonalon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is maguknak társat </a:t>
            </a:r>
            <a:r>
              <a:rPr lang="hu-HU" sz="16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(ki gondolkodik az még adott kérdésről hozzám hasonlóan...)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764704"/>
            <a:ext cx="5184775" cy="647700"/>
          </a:xfrm>
        </p:spPr>
        <p:txBody>
          <a:bodyPr/>
          <a:lstStyle/>
          <a:p>
            <a:pPr algn="l" eaLnBrk="1" hangingPunct="1"/>
            <a:r>
              <a:rPr lang="hu-H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Néhány korábbi</a:t>
            </a:r>
            <a:br>
              <a:rPr lang="hu-H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hu-H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interjúalanyunk</a:t>
            </a:r>
          </a:p>
        </p:txBody>
      </p:sp>
      <p:pic>
        <p:nvPicPr>
          <p:cNvPr id="7" name="Kép 6" descr="layer_v2_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0648"/>
            <a:ext cx="5631180" cy="3116580"/>
          </a:xfrm>
          <a:prstGeom prst="rect">
            <a:avLst/>
          </a:prstGeom>
        </p:spPr>
      </p:pic>
      <p:pic>
        <p:nvPicPr>
          <p:cNvPr id="8" name="Kép 7" descr="almasi_kitti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420888"/>
            <a:ext cx="5338388" cy="3558925"/>
          </a:xfrm>
          <a:prstGeom prst="rect">
            <a:avLst/>
          </a:prstGeom>
        </p:spPr>
      </p:pic>
      <p:pic>
        <p:nvPicPr>
          <p:cNvPr id="10" name="Kép 9" descr="grafikus_gomb_nyitooldal_kokeny_attila_kivagv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484784"/>
            <a:ext cx="2118360" cy="1691640"/>
          </a:xfrm>
          <a:prstGeom prst="rect">
            <a:avLst/>
          </a:prstGeom>
        </p:spPr>
      </p:pic>
      <p:pic>
        <p:nvPicPr>
          <p:cNvPr id="5" name="Kép 4" descr="layer hátté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924944"/>
            <a:ext cx="5631180" cy="311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7772400" cy="685800"/>
          </a:xfrm>
        </p:spPr>
        <p:txBody>
          <a:bodyPr/>
          <a:lstStyle/>
          <a:p>
            <a:pPr algn="l" eaLnBrk="1" hangingPunct="1"/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Az 5 kérdés 5 érzés</a:t>
            </a:r>
            <a:b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</a:br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a </a:t>
            </a:r>
            <a:r>
              <a:rPr lang="hu-HU" sz="16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Randivonal</a:t>
            </a:r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belső</a:t>
            </a:r>
            <a:b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</a:br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címlapon folyamatosan</a:t>
            </a:r>
            <a:b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</a:br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megjelenik.</a:t>
            </a:r>
            <a:endParaRPr lang="en-US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pic>
        <p:nvPicPr>
          <p:cNvPr id="28674" name="Picture 2" descr="http://i.imgur.com/BJbj5X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5688632" cy="5417196"/>
          </a:xfrm>
          <a:prstGeom prst="rect">
            <a:avLst/>
          </a:prstGeom>
          <a:noFill/>
        </p:spPr>
      </p:pic>
      <p:sp>
        <p:nvSpPr>
          <p:cNvPr id="6" name="Ellipszis 5"/>
          <p:cNvSpPr/>
          <p:nvPr/>
        </p:nvSpPr>
        <p:spPr>
          <a:xfrm>
            <a:off x="2843808" y="2420888"/>
            <a:ext cx="2448272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41.imageshack.us/img41/2451/9b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6144476" cy="5633938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052736"/>
            <a:ext cx="7772400" cy="24482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Az 5 kérdés 5 érzés</a:t>
            </a:r>
            <a:b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önálló oldalon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jelenik meg.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Az 5-5 kérdésre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l</a:t>
            </a:r>
            <a:r>
              <a:rPr kumimoji="0" lang="hu-H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ehetséges</a:t>
            </a: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választ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adhatnak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felhasználók.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843808" y="3645024"/>
            <a:ext cx="453650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imgur.com/HIHaOt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2656"/>
            <a:ext cx="6016458" cy="54006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052736"/>
            <a:ext cx="7772400" cy="24482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 felhasználók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ugyanazokat a </a:t>
            </a:r>
            <a:b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kérdéseket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válaszolhatják meg, </a:t>
            </a:r>
            <a:b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mint a híresség.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b="1" kern="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A kitöltött válasz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után látja csak a </a:t>
            </a:r>
            <a:b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felhasználó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a híresség válaszát,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és össze tudja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hasonlítani az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  <a:ea typeface="+mj-ea"/>
                <a:cs typeface="+mj-cs"/>
              </a:rPr>
              <a:t>eredményt.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b="1" kern="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275856" y="2492896"/>
            <a:ext cx="424847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3528" y="1484784"/>
            <a:ext cx="80648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Köszönettel,</a:t>
            </a:r>
          </a:p>
          <a:p>
            <a:endParaRPr lang="hu-HU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r>
              <a:rPr lang="hu-HU" sz="16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Weiler</a:t>
            </a:r>
            <a: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Péter</a:t>
            </a:r>
            <a:br>
              <a:rPr lang="hu-H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</a:br>
            <a:endParaRPr lang="hu-HU" sz="1600" b="1" dirty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marL="266700" indent="-266700">
              <a:buClr>
                <a:schemeClr val="bg1">
                  <a:lumMod val="75000"/>
                </a:schemeClr>
              </a:buClr>
            </a:pP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Dating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Central</a:t>
            </a: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 Europe 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Zrt</a:t>
            </a:r>
            <a:r>
              <a:rPr lang="hu-HU" sz="160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.</a:t>
            </a:r>
            <a:endParaRPr lang="hu-HU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marL="266700" indent="-266700">
              <a:buClr>
                <a:schemeClr val="bg1">
                  <a:lumMod val="75000"/>
                </a:schemeClr>
              </a:buClr>
            </a:pPr>
            <a:r>
              <a:rPr lang="hu-HU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1094 Budapest, Tűzoltó utca 59.</a:t>
            </a:r>
          </a:p>
          <a:p>
            <a:pPr marL="266700" indent="-266700">
              <a:buClr>
                <a:schemeClr val="bg1">
                  <a:lumMod val="75000"/>
                </a:schemeClr>
              </a:buClr>
            </a:pPr>
            <a:r>
              <a:rPr lang="en-US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Tele</a:t>
            </a:r>
            <a:r>
              <a:rPr lang="hu-H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ph</a:t>
            </a:r>
            <a:r>
              <a:rPr lang="en-US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one: 36-20-9568-380</a:t>
            </a:r>
          </a:p>
          <a:p>
            <a:pPr marL="266700" indent="-266700">
              <a:buClr>
                <a:schemeClr val="bg1">
                  <a:lumMod val="75000"/>
                </a:schemeClr>
              </a:buClr>
            </a:pPr>
            <a:r>
              <a:rPr lang="en-US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34" charset="0"/>
              </a:rPr>
              <a:t>weiler.peter@ha.hu</a:t>
            </a:r>
          </a:p>
          <a:p>
            <a:endParaRPr lang="hu-HU" sz="1600" b="1" dirty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endParaRPr lang="hu-HU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endParaRPr lang="hu-HU" sz="1600" b="1" dirty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endParaRPr lang="hu-HU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endParaRPr lang="hu-HU" sz="1600" b="1" dirty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endParaRPr lang="hu-HU" sz="1600" b="1" dirty="0">
              <a:solidFill>
                <a:schemeClr val="tx2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162</Words>
  <Application>Microsoft Office PowerPoint</Application>
  <PresentationFormat>Diavetítés a képernyőre (4:3 oldalarány)</PresentationFormat>
  <Paragraphs>46</Paragraphs>
  <Slides>7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Alapértelmezett terv</vt:lpstr>
      <vt:lpstr>5 kérdés 5 érzés </vt:lpstr>
      <vt:lpstr>Alapötlet</vt:lpstr>
      <vt:lpstr>Néhány korábbi interjúalanyunk</vt:lpstr>
      <vt:lpstr>Az 5 kérdés 5 érzés a Randivonal belső címlapon folyamatosan megjelenik.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Habostorta Kft.</dc:creator>
  <cp:lastModifiedBy>Móczár Rudolf</cp:lastModifiedBy>
  <cp:revision>124</cp:revision>
  <dcterms:created xsi:type="dcterms:W3CDTF">2007-05-29T08:45:29Z</dcterms:created>
  <dcterms:modified xsi:type="dcterms:W3CDTF">2014-09-26T13:41:47Z</dcterms:modified>
</cp:coreProperties>
</file>